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GybUZt69dzv3IlV/NeFomkEaJ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221846" y="1493995"/>
            <a:ext cx="11274639" cy="85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800"/>
              <a:buFont typeface="Calibri"/>
              <a:buNone/>
            </a:pPr>
            <a:r>
              <a:rPr lang="el-GR" sz="4100" b="1">
                <a:solidFill>
                  <a:srgbClr val="94C020"/>
                </a:solidFill>
              </a:rPr>
              <a:t>euRopean bioEconomy aLliancE in Farming</a:t>
            </a:r>
            <a:endParaRPr sz="5300"/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501445" y="2631587"/>
            <a:ext cx="10995039" cy="372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l-GR" sz="2800">
                <a:solidFill>
                  <a:srgbClr val="595959"/>
                </a:solidFill>
              </a:rPr>
              <a:t>Το RELIEF θα ενισχύσει τη δυναμική των εκπαιδευτικών μοντέλων της Ανώτατης Εκπαίδευσης (ΑΕΙ) και της Επαγγελματικής Εκπαίδευσης και Κατάρτισης (ΕΕΚ) για την παροχή </a:t>
            </a:r>
            <a:r>
              <a:rPr lang="el-GR" sz="2800" b="1">
                <a:solidFill>
                  <a:srgbClr val="595959"/>
                </a:solidFill>
              </a:rPr>
              <a:t>νέων εκπαιδευτικών προσεγγίσεων</a:t>
            </a:r>
            <a:r>
              <a:rPr lang="el-GR" sz="2800">
                <a:solidFill>
                  <a:srgbClr val="595959"/>
                </a:solidFill>
              </a:rPr>
              <a:t>, </a:t>
            </a:r>
            <a:r>
              <a:rPr lang="el-GR" sz="2800" b="1">
                <a:solidFill>
                  <a:srgbClr val="595959"/>
                </a:solidFill>
              </a:rPr>
              <a:t>καινοτόμου μαθησιακού υλικού και πρακτικών κατάρτισης στον τομέα της βιοοικονομίας</a:t>
            </a:r>
            <a:r>
              <a:rPr lang="el-GR" sz="2800">
                <a:solidFill>
                  <a:srgbClr val="595959"/>
                </a:solidFill>
              </a:rPr>
              <a:t>, ώστε να ανοίξουν νέες ευκαιρίες μάθησης για την ενσωμάτωση των αρχών και πρακτικών της βιοοικονομίας στη γεωργία.</a:t>
            </a:r>
            <a:endParaRPr/>
          </a:p>
          <a:p>
            <a:pPr marL="457200" lvl="0" indent="-31940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>
              <a:solidFill>
                <a:srgbClr val="595959"/>
              </a:solidFill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l-GR" sz="2800">
                <a:solidFill>
                  <a:srgbClr val="595959"/>
                </a:solidFill>
              </a:rPr>
              <a:t>Το RELIEF </a:t>
            </a:r>
            <a:r>
              <a:rPr lang="el-GR" sz="2800" b="1">
                <a:solidFill>
                  <a:srgbClr val="595959"/>
                </a:solidFill>
              </a:rPr>
              <a:t>θα εκπαιδεύσει μια νέα γενιά φοιτητών και επαγγελματιών </a:t>
            </a:r>
            <a:r>
              <a:rPr lang="el-GR" sz="2800">
                <a:solidFill>
                  <a:srgbClr val="595959"/>
                </a:solidFill>
              </a:rPr>
              <a:t>με δεξιότητες (συμπεριλαμβανομένων τεχνικών, οικονομικών και ρυθμιστικών γνώσεων) που απαιτούνται από την τρέχουσα και τη μελλοντική </a:t>
            </a:r>
            <a:r>
              <a:rPr lang="el-GR" sz="2800" b="1">
                <a:solidFill>
                  <a:srgbClr val="595959"/>
                </a:solidFill>
              </a:rPr>
              <a:t>Ευρωπαϊκή βιώσιμη βιοοικονομία</a:t>
            </a:r>
            <a:r>
              <a:rPr lang="el-GR" sz="2800">
                <a:solidFill>
                  <a:srgbClr val="595959"/>
                </a:solidFill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0" y="3337560"/>
            <a:ext cx="2072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l-GR" sz="3000" b="1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Εργασίες </a:t>
            </a:r>
            <a:endParaRPr sz="3000" b="1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l-GR" sz="3000" b="1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σχεδίου RELIEF</a:t>
            </a:r>
            <a:endParaRPr sz="30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3332" y="4888149"/>
            <a:ext cx="3175000" cy="23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BE6D0A-2446-812D-1F3F-B456D4983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330" y="1460577"/>
            <a:ext cx="10239154" cy="5449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546780" y="1747595"/>
            <a:ext cx="109314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l-GR" sz="3000" b="1" dirty="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Αναμενόμενα αποτελέσματα και αντίκτυπος</a:t>
            </a:r>
            <a:endParaRPr sz="22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Σχεδιασμός εκπαιδευτικής προσέγγισης με αφετηρία τις </a:t>
            </a: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δεξιότητες που απαιτούνται για τη διευκόλυνση της μετάβασης του αγροτικού τομέα στη </a:t>
            </a:r>
            <a:r>
              <a:rPr lang="el-GR" sz="16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βιοοικονομία</a:t>
            </a: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Ενίσχυση γνώσεων, δεξιοτήτων και ικανοτήτων των φοιτητών τριτοβάθμιας εκπαίδευσης, των γεωπόνων, των συμβούλων αγροτών 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σε σχέση με την </a:t>
            </a:r>
            <a:r>
              <a:rPr lang="el-GR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βιοοικονομία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και προετοιμασία τους για να υποστηρίξουν τους αγρότες στη διαδικασία μετάβασης,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ανάπτυξη μιας καινοτόμου και διεπιστημονικής προσέγγισης για τη διδασκαλία 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της ενσωμάτωσης των αρχών και πρακτικών της </a:t>
            </a:r>
            <a:r>
              <a:rPr lang="el-GR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βιοοικονομίας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στη γεωργία,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Προώθηση της συνεργασίας και της </a:t>
            </a:r>
            <a:r>
              <a:rPr lang="el-GR" sz="16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συνδημιουργία</a:t>
            </a:r>
            <a:r>
              <a:rPr lang="el-GR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ς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γνώσεων μεταξύ των ΑΕΙ και της Επαγγελματικής Εκπαίδευσης και Κατάρτισης (ΕΕΚ)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της έρευνας και του επιχειρηματικού τομέα της γεωργίας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προκειμένου να συμβάλει στην καινοτομία στη </a:t>
            </a:r>
            <a:r>
              <a:rPr lang="el-GR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μοντελοποίηση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επιχειρήσεων με βάση τη </a:t>
            </a:r>
            <a:r>
              <a:rPr lang="el-GR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βιοοικονομία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και στην εκπαίδευση και κατάρτιση,</a:t>
            </a:r>
            <a:endParaRPr sz="1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l-G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Ενδυνάμωση πολλαπλών ενδιαφερόμενων μερών  στον αγροτικό τομέα, φορέων χάραξης πολιτικής, τοπικών αρχών 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ανά την Ευρώπη ώστε να αξιοποιήσουν σύγχρονους και υψηλής ποιότητας μαθησιακούς πόρους διαθέσιμους μέσω ενός αποθετηρίου ηλεκτρονικής μάθησης, για την ανάπτυξη και τη διάδοση της γνώσης στη </a:t>
            </a:r>
            <a:r>
              <a:rPr lang="el-GR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βιοοικονομία</a:t>
            </a:r>
            <a:r>
              <a:rPr lang="el-G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269</Words>
  <Application>Microsoft Macintosh PowerPoint</Application>
  <PresentationFormat>Widescreen</PresentationFormat>
  <Paragraphs>13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Tema1</vt:lpstr>
      <vt:lpstr>Presentazione standard di PowerPoint</vt:lpstr>
      <vt:lpstr>euRopean bioEconomy aLliancE in Farming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2022-08-02T09:54:50Z</dcterms:created>
  <dcterms:modified xsi:type="dcterms:W3CDTF">2022-11-03T11:22:13Z</dcterms:modified>
</cp:coreProperties>
</file>