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6" r:id="rId1"/>
  </p:sldMasterIdLst>
  <p:sldIdLst>
    <p:sldId id="257" r:id="rId2"/>
    <p:sldId id="256" r:id="rId3"/>
    <p:sldId id="261" r:id="rId4"/>
    <p:sldId id="260" r:id="rId5"/>
    <p:sldId id="258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C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86"/>
    <p:restoredTop sz="96405"/>
  </p:normalViewPr>
  <p:slideViewPr>
    <p:cSldViewPr snapToGrid="0">
      <p:cViewPr varScale="1">
        <p:scale>
          <a:sx n="131" d="100"/>
          <a:sy n="131" d="100"/>
        </p:scale>
        <p:origin x="2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6122A5-00A8-32E3-C7FF-3FEEECD528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890540D-6233-8DC0-25E1-261205F2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91D99DC-DD01-B04E-82F2-5173CA11E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10/7/22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5B8C5C-196C-69F0-D169-A3279DD36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D21475-6FBC-1FDA-6DD5-B4D3DC7C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260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C32BE5-9166-6808-F773-4EC2C3C02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D4FEFF9-34BF-64D5-5C91-1E8379CA8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65D5B33-B565-7FAD-C68B-251531E8D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10/7/22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4BE625-B214-E0A6-80E8-2E6C7D8C6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B8090AA-9C94-D987-2A4D-CB828C03C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351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14E45D8-327C-0B05-3A11-6BE2EBE73C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1453041-526F-8937-932B-EF172A9525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CE5D9F3-0E6F-5849-93C4-AE8A3ADF4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10/7/22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8EE9AA-BA08-26B8-EAE7-70FE45C46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AA2AD7-E2BC-7B18-1F33-E90957404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93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41240B-7FA6-5C54-80D1-598C9A033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5918A4-C2B6-2A24-1305-FA064CC1C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4863453-6758-AD68-6627-B8A597328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10/7/22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C4AA35A-5D50-BE62-F2C4-1FD36DF8E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334004-55B7-4583-BA2C-673BF369F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79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7ACC99-8D30-1388-8E8C-18AD6AFE5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C6C9BC8-9C49-5860-3C9B-4DFF29819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756F027-E7BE-76D1-3346-8143D84DD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10/7/22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F716CD-E1B3-0F8F-98D0-8284F4D03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EC30DA6-2F52-4F9B-C436-D5274F719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728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12C782-47B5-CA99-685D-3350368C8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6752D3-9B63-4471-7D15-C34B66B2FA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86888FA-CF6F-2A1E-15BD-01FD2BDE8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CFD6CF0-6C05-5601-8DB2-8B84038DE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10/7/22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B509580-4E42-15C7-DA53-2D597A3B6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3DC541D-C5DE-9BE6-8939-4A8110E7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703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EC8361-8B55-E21D-0729-DAF0A91BB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B9546E0-5ED9-4B3D-A15A-DE549550D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2AD68EE-1126-EF80-2914-23F60E25D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CE7060D-F6F1-5622-EF5F-BD1CFA9AD0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09707CB-CBCD-8077-C620-FB87731AFD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547C345-1703-6F5F-0651-3CF20C8B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10/7/22</a:t>
            </a:fld>
            <a:endParaRPr lang="en-US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3627770-A5EE-3EF1-6806-78663F3AD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E41E068-8309-AA34-EFD3-6632EF156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021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EC3B82-4F60-2330-94FF-CB6C87AB0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0135FA6-A630-0EB2-D7BE-1EE1D45A4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10/7/22</a:t>
            </a:fld>
            <a:endParaRPr lang="en-US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5138269-A114-F761-DB69-AFCB2ECF2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28E2090-5182-7AF9-04D0-3A3D4484C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066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D2062F7-F556-9D97-84BB-9C9C82DF7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10/7/22</a:t>
            </a:fld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462F54B-3E37-78C4-DCD2-6D783F30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4CD7671-C97C-4DC8-A63F-734A95114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304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7E5047-B9FC-806C-E046-08150E6C3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D829CE-2F13-CCFA-C4EA-39B37C4CC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8D09D07-9D99-C739-5DA1-9D5EE7A28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5B574CC-3C5F-8919-BD44-C7538A5DB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10/7/22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A30F46C-A008-D06D-7FAB-8FC8AA6FF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FF5CE2C-C1E5-E004-FCC7-4516D98B9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016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D88CE4-2DD0-D971-75D5-7AA85A53D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C16FDAB-2765-B11F-66CA-4C7C7118A0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C352850-094F-81CA-80F8-0C82F67F4D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716B372-A011-32DD-AFBF-9D50576A0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10/7/22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7A1A944-CE4C-8232-CB28-650E41FF3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9D91120-8A58-7980-C352-B2B148A14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107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9D81764-EEF3-B3B9-7883-7C10BB1A0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8E509D0-A688-42E6-5F9D-4B1C5CB06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7B56C2-8A95-EA56-848F-C020CE7CC2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10/7/22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468883-481E-6A84-AC66-340CA3412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24506B-32CC-1AB4-8563-22F24F253E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87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413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E59C6D-D429-7C7B-0228-FB62CC45C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846" y="1493995"/>
            <a:ext cx="11274639" cy="859637"/>
          </a:xfrm>
        </p:spPr>
        <p:txBody>
          <a:bodyPr>
            <a:normAutofit/>
          </a:bodyPr>
          <a:lstStyle/>
          <a:p>
            <a:r>
              <a:rPr lang="it-IT" sz="4800" b="1" dirty="0" err="1">
                <a:solidFill>
                  <a:srgbClr val="94C020"/>
                </a:solidFill>
              </a:rPr>
              <a:t>euRopean</a:t>
            </a:r>
            <a:r>
              <a:rPr lang="it-IT" sz="4800" b="1" dirty="0">
                <a:solidFill>
                  <a:srgbClr val="94C020"/>
                </a:solidFill>
              </a:rPr>
              <a:t> </a:t>
            </a:r>
            <a:r>
              <a:rPr lang="it-IT" sz="4800" b="1" dirty="0" err="1">
                <a:solidFill>
                  <a:srgbClr val="94C020"/>
                </a:solidFill>
              </a:rPr>
              <a:t>bio</a:t>
            </a:r>
            <a:r>
              <a:rPr lang="it-IT" sz="4800" b="1" dirty="0">
                <a:solidFill>
                  <a:srgbClr val="94C020"/>
                </a:solidFill>
              </a:rPr>
              <a:t> Economy </a:t>
            </a:r>
            <a:r>
              <a:rPr lang="it-IT" sz="4800" b="1" dirty="0" err="1">
                <a:solidFill>
                  <a:srgbClr val="94C020"/>
                </a:solidFill>
              </a:rPr>
              <a:t>aLliancE</a:t>
            </a:r>
            <a:r>
              <a:rPr lang="it-IT" sz="4800" b="1" dirty="0">
                <a:solidFill>
                  <a:srgbClr val="94C020"/>
                </a:solidFill>
              </a:rPr>
              <a:t> in Farming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53480B5-24EA-F078-8AFA-9CEF687210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445" y="2631587"/>
            <a:ext cx="10995039" cy="3729884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RELIEF will boost the potential of Higher Education (HE) and Vocational Education and Training (VET) models to provide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new training approaches, innovative learning material, and training practices in the field of bio-economy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open up new learning opportunities for the embedding of bio-economy principles and practices in farming. 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RELIEF will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train a new generation of HE students and professionals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with skills (including technical, economic and regulatory knowledge) which are required by the current and future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European sustainable bioeconomy.</a:t>
            </a:r>
            <a:endParaRPr lang="it-IT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20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BE74D845-BC81-43BA-8600-86899196C5A1}"/>
              </a:ext>
            </a:extLst>
          </p:cNvPr>
          <p:cNvSpPr txBox="1"/>
          <p:nvPr/>
        </p:nvSpPr>
        <p:spPr>
          <a:xfrm>
            <a:off x="-2074607" y="34290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RELIEF work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AB99E84-69FE-7115-8DC0-F90AA27DF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877" y="1347746"/>
            <a:ext cx="11031166" cy="587085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C1AD7E9-4B5C-F7F7-6FEC-08F71401B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53332" y="4888149"/>
            <a:ext cx="3175000" cy="233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6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5A759719-4540-4E50-9382-60FC9C580B3B}"/>
              </a:ext>
            </a:extLst>
          </p:cNvPr>
          <p:cNvSpPr txBox="1"/>
          <p:nvPr/>
        </p:nvSpPr>
        <p:spPr>
          <a:xfrm>
            <a:off x="493617" y="1791070"/>
            <a:ext cx="10931466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RELIEF Expected Outcomes and Impacts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design a training approach starting from the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skills needed to facilitate the transition of farming sector to bioeconomy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enhance the knowledge, skills and competencies of Higher Education (HE) students, agronomists, farmer consultants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bioeconomy and prepare them to support farmers towards the transition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develop an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innovative and multidisciplinary approach for teaching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integration of bioeconomy principles and practices in farming;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promote the cooperation and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co-creation of knowledge between HE and Vocational Education and Training (VET), research, and the business farming sector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order to contribute to innovation in business modelling based on bioeconomy and in education and training;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empower multiple stakeholders in agriculture, policy makers, regional governments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across Europe to utilize high quality, state-of-the-art learning resources, available through an e-learning repository, for the knowledge in bioeconomy to be developed and spread.</a:t>
            </a:r>
          </a:p>
        </p:txBody>
      </p:sp>
    </p:spTree>
    <p:extLst>
      <p:ext uri="{BB962C8B-B14F-4D97-AF65-F5344CB8AC3E}">
        <p14:creationId xmlns:p14="http://schemas.microsoft.com/office/powerpoint/2010/main" val="242248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749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B39D7B13-89CB-6947-98A3-110CF513C419}" vid="{8C3FCB74-990D-A34C-BE58-DA2F45AA14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1266</TotalTime>
  <Words>251</Words>
  <Application>Microsoft Macintosh PowerPoint</Application>
  <PresentationFormat>Widescreen</PresentationFormat>
  <Paragraphs>12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Tema1</vt:lpstr>
      <vt:lpstr>Presentazione standard di PowerPoint</vt:lpstr>
      <vt:lpstr>euRopean bio Economy aLliancE in Farming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Microsoft Office User</cp:lastModifiedBy>
  <cp:revision>9</cp:revision>
  <dcterms:created xsi:type="dcterms:W3CDTF">2022-08-02T09:54:50Z</dcterms:created>
  <dcterms:modified xsi:type="dcterms:W3CDTF">2022-10-07T14:04:59Z</dcterms:modified>
</cp:coreProperties>
</file>