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Lst>
  <p:notesMasterIdLst>
    <p:notesMasterId r:id="rId4"/>
  </p:notesMasterIdLst>
  <p:handoutMasterIdLst>
    <p:handoutMasterId r:id="rId5"/>
  </p:handoutMasterIdLst>
  <p:sldIdLst>
    <p:sldId id="256" r:id="rId3"/>
  </p:sldIdLst>
  <p:sldSz cx="12192000" cy="6858000"/>
  <p:notesSz cx="6858000" cy="9144000"/>
  <p:custDataLst>
    <p:tags r:id="rId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E6E8"/>
    <a:srgbClr val="1F4E83"/>
    <a:srgbClr val="1F4E79"/>
    <a:srgbClr val="F9F9F9"/>
    <a:srgbClr val="A2D2D6"/>
    <a:srgbClr val="00ADBB"/>
    <a:srgbClr val="DDEFBF"/>
    <a:srgbClr val="CBE69E"/>
    <a:srgbClr val="BDFAFF"/>
    <a:srgbClr val="FFC5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88510" autoAdjust="0"/>
  </p:normalViewPr>
  <p:slideViewPr>
    <p:cSldViewPr snapToGrid="0">
      <p:cViewPr varScale="1">
        <p:scale>
          <a:sx n="105" d="100"/>
          <a:sy n="105" d="100"/>
        </p:scale>
        <p:origin x="864" y="11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9516AB9-92E1-44AF-8FCB-F4272161EA9C}" type="datetimeFigureOut">
              <a:rPr lang="el-GR" smtClean="0"/>
              <a:t>22/7/2022</a:t>
            </a:fld>
            <a:endParaRPr lang="el-G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24A4BF-87CB-4287-95AF-AD449D8A410F}" type="slidenum">
              <a:rPr lang="el-GR" smtClean="0"/>
              <a:t>‹#›</a:t>
            </a:fld>
            <a:endParaRPr lang="el-GR"/>
          </a:p>
        </p:txBody>
      </p:sp>
    </p:spTree>
    <p:extLst>
      <p:ext uri="{BB962C8B-B14F-4D97-AF65-F5344CB8AC3E}">
        <p14:creationId xmlns:p14="http://schemas.microsoft.com/office/powerpoint/2010/main" val="2035116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2EFE5-E9F2-43A5-8AF8-83A578357172}" type="datetimeFigureOut">
              <a:rPr lang="el-GR" smtClean="0"/>
              <a:t>22/7/2022</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F91B0-25AB-4DFA-B184-293DD156034C}" type="slidenum">
              <a:rPr lang="el-GR" smtClean="0"/>
              <a:t>‹#›</a:t>
            </a:fld>
            <a:endParaRPr lang="el-GR"/>
          </a:p>
        </p:txBody>
      </p:sp>
    </p:spTree>
    <p:extLst>
      <p:ext uri="{BB962C8B-B14F-4D97-AF65-F5344CB8AC3E}">
        <p14:creationId xmlns:p14="http://schemas.microsoft.com/office/powerpoint/2010/main" val="369328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Text - 1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atin typeface="+mn-lt"/>
                <a:ea typeface="Roboto Slab" pitchFamily="2" charset="0"/>
              </a:defRPr>
            </a:lvl1pPr>
          </a:lstStyle>
          <a:p>
            <a:r>
              <a:rPr lang="en-US" dirty="0"/>
              <a:t>Slide title goes here</a:t>
            </a:r>
            <a:endParaRPr lang="el-GR" dirty="0"/>
          </a:p>
        </p:txBody>
      </p:sp>
      <p:sp>
        <p:nvSpPr>
          <p:cNvPr id="5" name="Content Placeholder 3"/>
          <p:cNvSpPr>
            <a:spLocks noGrp="1"/>
          </p:cNvSpPr>
          <p:nvPr>
            <p:ph sz="quarter" idx="12" hasCustomPrompt="1"/>
          </p:nvPr>
        </p:nvSpPr>
        <p:spPr>
          <a:xfrm>
            <a:off x="97971" y="881743"/>
            <a:ext cx="11944350" cy="5870121"/>
          </a:xfrm>
          <a:prstGeom prst="rect">
            <a:avLst/>
          </a:prstGeom>
        </p:spPr>
        <p:txBody>
          <a:bodyPr/>
          <a:lstStyle>
            <a:lvl1pPr algn="l">
              <a:defRPr lang="en-US" sz="1800" kern="1200" dirty="0" smtClean="0">
                <a:solidFill>
                  <a:schemeClr val="accent4"/>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lvl="0"/>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216985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Content - 2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6" name="Text Placeholder 9"/>
          <p:cNvSpPr>
            <a:spLocks noGrp="1"/>
          </p:cNvSpPr>
          <p:nvPr>
            <p:ph type="body" sz="quarter" idx="10" hasCustomPrompt="1"/>
          </p:nvPr>
        </p:nvSpPr>
        <p:spPr>
          <a:xfrm>
            <a:off x="97970" y="854672"/>
            <a:ext cx="11944351" cy="550862"/>
          </a:xfrm>
          <a:prstGeom prst="rect">
            <a:avLst/>
          </a:prstGeom>
          <a:noFill/>
        </p:spPr>
        <p:txBody>
          <a:bodyPr anchor="ctr" anchorCtr="0"/>
          <a:lstStyle>
            <a:lvl1pPr>
              <a:defRPr sz="2400" b="1" baseline="0">
                <a:solidFill>
                  <a:schemeClr val="accent1"/>
                </a:solidFill>
                <a:latin typeface="+mn-lt"/>
                <a:ea typeface="Open Sans" panose="020B0606030504020204" pitchFamily="34" charset="0"/>
                <a:cs typeface="Open Sans" panose="020B0606030504020204" pitchFamily="34" charset="0"/>
              </a:defRPr>
            </a:lvl1pPr>
          </a:lstStyle>
          <a:p>
            <a:pPr lvl="0"/>
            <a:r>
              <a:rPr lang="en-US" dirty="0"/>
              <a:t>Subtitle title goes here</a:t>
            </a:r>
            <a:endParaRPr lang="el-GR" dirty="0"/>
          </a:p>
        </p:txBody>
      </p:sp>
      <p:sp>
        <p:nvSpPr>
          <p:cNvPr id="8" name="Content Placeholder 3"/>
          <p:cNvSpPr>
            <a:spLocks noGrp="1"/>
          </p:cNvSpPr>
          <p:nvPr>
            <p:ph sz="quarter" idx="12" hasCustomPrompt="1"/>
          </p:nvPr>
        </p:nvSpPr>
        <p:spPr>
          <a:xfrm>
            <a:off x="97971" y="1462685"/>
            <a:ext cx="11944350" cy="5289179"/>
          </a:xfrm>
          <a:prstGeom prst="rect">
            <a:avLst/>
          </a:prstGeom>
        </p:spPr>
        <p:txBody>
          <a:bodyPr/>
          <a:lstStyle>
            <a:lvl1pPr algn="l">
              <a:defRPr lang="en-US" sz="1800" kern="1200" dirty="0" smtClean="0">
                <a:solidFill>
                  <a:schemeClr val="accent4"/>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l"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392876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 2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5" name="Content Placeholder 3"/>
          <p:cNvSpPr>
            <a:spLocks noGrp="1"/>
          </p:cNvSpPr>
          <p:nvPr>
            <p:ph sz="quarter" idx="11" hasCustomPrompt="1"/>
          </p:nvPr>
        </p:nvSpPr>
        <p:spPr>
          <a:xfrm>
            <a:off x="97971" y="873580"/>
            <a:ext cx="5910944" cy="5902778"/>
          </a:xfrm>
          <a:prstGeom prst="rect">
            <a:avLst/>
          </a:prstGeom>
        </p:spPr>
        <p:txBody>
          <a:bodyPr/>
          <a:lstStyle>
            <a:lvl1pPr algn="l">
              <a:defRPr lang="en-US" sz="1800" kern="1200" dirty="0" smtClean="0">
                <a:solidFill>
                  <a:schemeClr val="accent4"/>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l"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8" name="Content Placeholder 3"/>
          <p:cNvSpPr>
            <a:spLocks noGrp="1"/>
          </p:cNvSpPr>
          <p:nvPr>
            <p:ph sz="quarter" idx="12" hasCustomPrompt="1"/>
          </p:nvPr>
        </p:nvSpPr>
        <p:spPr>
          <a:xfrm>
            <a:off x="6131377" y="873580"/>
            <a:ext cx="5910944" cy="5902778"/>
          </a:xfrm>
          <a:prstGeom prst="rect">
            <a:avLst/>
          </a:prstGeom>
        </p:spPr>
        <p:txBody>
          <a:bodyPr/>
          <a:lstStyle>
            <a:lvl1pPr algn="l">
              <a:defRPr lang="en-US" sz="1800" kern="1200" dirty="0" smtClean="0">
                <a:solidFill>
                  <a:schemeClr val="accent4"/>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l"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Tree>
    <p:extLst>
      <p:ext uri="{BB962C8B-B14F-4D97-AF65-F5344CB8AC3E}">
        <p14:creationId xmlns:p14="http://schemas.microsoft.com/office/powerpoint/2010/main" val="65450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Text - 1co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Slide title goes here</a:t>
            </a:r>
            <a:endParaRPr lang="el-GR" dirty="0"/>
          </a:p>
        </p:txBody>
      </p:sp>
      <p:sp>
        <p:nvSpPr>
          <p:cNvPr id="7" name="Content Placeholder 3"/>
          <p:cNvSpPr>
            <a:spLocks noGrp="1"/>
          </p:cNvSpPr>
          <p:nvPr>
            <p:ph sz="quarter" idx="11" hasCustomPrompt="1"/>
          </p:nvPr>
        </p:nvSpPr>
        <p:spPr>
          <a:xfrm>
            <a:off x="97971" y="1462684"/>
            <a:ext cx="5910944" cy="5313673"/>
          </a:xfrm>
          <a:prstGeom prst="rect">
            <a:avLst/>
          </a:prstGeom>
        </p:spPr>
        <p:txBody>
          <a:bodyPr/>
          <a:lstStyle>
            <a:lvl1pPr algn="l">
              <a:defRPr lang="en-US" sz="1800" kern="1200" dirty="0" smtClean="0">
                <a:solidFill>
                  <a:schemeClr val="accent4"/>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l"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8" name="Content Placeholder 3"/>
          <p:cNvSpPr>
            <a:spLocks noGrp="1"/>
          </p:cNvSpPr>
          <p:nvPr>
            <p:ph sz="quarter" idx="12" hasCustomPrompt="1"/>
          </p:nvPr>
        </p:nvSpPr>
        <p:spPr>
          <a:xfrm>
            <a:off x="6131377" y="1462684"/>
            <a:ext cx="5910944" cy="5313673"/>
          </a:xfrm>
          <a:prstGeom prst="rect">
            <a:avLst/>
          </a:prstGeom>
        </p:spPr>
        <p:txBody>
          <a:bodyPr/>
          <a:lstStyle>
            <a:lvl1pPr algn="l">
              <a:defRPr lang="en-US" sz="1800" kern="1200" dirty="0" smtClean="0">
                <a:solidFill>
                  <a:schemeClr val="accent4"/>
                </a:solidFill>
                <a:latin typeface="+mn-lt"/>
                <a:ea typeface="Open Sans Light" panose="020B0306030504020204" pitchFamily="34" charset="0"/>
                <a:cs typeface="Open Sans Light" panose="020B0306030504020204" pitchFamily="34" charset="0"/>
              </a:defRPr>
            </a:lvl1pPr>
            <a:lvl2pPr>
              <a:defRPr sz="2200"/>
            </a:lvl2pPr>
            <a:lvl3pPr>
              <a:defRPr sz="2200"/>
            </a:lvl3pPr>
            <a:lvl4pPr>
              <a:defRPr sz="2200"/>
            </a:lvl4pPr>
            <a:lvl5pPr>
              <a:defRPr sz="2200"/>
            </a:lvl5pPr>
          </a:lstStyle>
          <a:p>
            <a:pPr marL="0" lvl="0" indent="0" algn="l" defTabSz="914377" rtl="0" eaLnBrk="1" latinLnBrk="0" hangingPunct="1">
              <a:lnSpc>
                <a:spcPct val="90000"/>
              </a:lnSpc>
              <a:spcBef>
                <a:spcPts val="1000"/>
              </a:spcBef>
              <a:buFont typeface="Arial" panose="020B0604020202020204" pitchFamily="34" charset="0"/>
              <a:buNone/>
            </a:pPr>
            <a:r>
              <a:rPr lang="en-US" dirty="0"/>
              <a:t>Content goes here (text / image / diagram / video). Make sure all media/graphics fit the column width, for better display results. </a:t>
            </a:r>
          </a:p>
        </p:txBody>
      </p:sp>
      <p:sp>
        <p:nvSpPr>
          <p:cNvPr id="10" name="Text Placeholder 9"/>
          <p:cNvSpPr>
            <a:spLocks noGrp="1"/>
          </p:cNvSpPr>
          <p:nvPr>
            <p:ph type="body" sz="quarter" idx="10" hasCustomPrompt="1"/>
          </p:nvPr>
        </p:nvSpPr>
        <p:spPr>
          <a:xfrm>
            <a:off x="97970" y="854672"/>
            <a:ext cx="11944351" cy="550862"/>
          </a:xfrm>
          <a:prstGeom prst="rect">
            <a:avLst/>
          </a:prstGeom>
          <a:noFill/>
        </p:spPr>
        <p:txBody>
          <a:bodyPr anchor="ctr" anchorCtr="0"/>
          <a:lstStyle>
            <a:lvl1pPr>
              <a:defRPr lang="el-GR" sz="2400" b="1" kern="1200" baseline="0" dirty="0">
                <a:solidFill>
                  <a:schemeClr val="accent1"/>
                </a:solidFill>
                <a:latin typeface="+mn-lt"/>
                <a:ea typeface="Open Sans" panose="020B0606030504020204" pitchFamily="34" charset="0"/>
                <a:cs typeface="Open Sans" panose="020B0606030504020204" pitchFamily="34" charset="0"/>
              </a:defRPr>
            </a:lvl1pPr>
          </a:lstStyle>
          <a:p>
            <a:pPr lvl="0"/>
            <a:r>
              <a:rPr lang="en-US" dirty="0"/>
              <a:t>Subtitle title goes here</a:t>
            </a:r>
            <a:endParaRPr lang="el-GR" dirty="0"/>
          </a:p>
        </p:txBody>
      </p:sp>
    </p:spTree>
    <p:extLst>
      <p:ext uri="{BB962C8B-B14F-4D97-AF65-F5344CB8AC3E}">
        <p14:creationId xmlns:p14="http://schemas.microsoft.com/office/powerpoint/2010/main" val="153670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34379" y="1219964"/>
            <a:ext cx="3194620" cy="3320333"/>
          </a:xfrm>
          <a:prstGeom prst="rect">
            <a:avLst/>
          </a:prstGeom>
        </p:spPr>
      </p:pic>
      <p:pic>
        <p:nvPicPr>
          <p:cNvPr id="2" name="Picture 1"/>
          <p:cNvPicPr>
            <a:picLocks noChangeAspect="1"/>
          </p:cNvPicPr>
          <p:nvPr userDrawn="1"/>
        </p:nvPicPr>
        <p:blipFill rotWithShape="1">
          <a:blip r:embed="rId3">
            <a:extLst>
              <a:ext uri="{28A0092B-C50C-407E-A947-70E740481C1C}">
                <a14:useLocalDpi xmlns:a14="http://schemas.microsoft.com/office/drawing/2010/main" val="0"/>
              </a:ext>
            </a:extLst>
          </a:blip>
          <a:srcRect t="48759" b="7669"/>
          <a:stretch/>
        </p:blipFill>
        <p:spPr>
          <a:xfrm rot="10800000">
            <a:off x="5404104" y="-1"/>
            <a:ext cx="6827584" cy="2713585"/>
          </a:xfrm>
          <a:prstGeom prst="rect">
            <a:avLst/>
          </a:prstGeom>
        </p:spPr>
      </p:pic>
      <p:sp>
        <p:nvSpPr>
          <p:cNvPr id="18" name="Rectangle 17"/>
          <p:cNvSpPr/>
          <p:nvPr userDrawn="1"/>
        </p:nvSpPr>
        <p:spPr>
          <a:xfrm>
            <a:off x="1" y="2184266"/>
            <a:ext cx="310895" cy="13311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2419" y="438646"/>
            <a:ext cx="1682514" cy="1217291"/>
          </a:xfrm>
          <a:prstGeom prst="rect">
            <a:avLst/>
          </a:prstGeom>
        </p:spPr>
      </p:pic>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861732" y="6179329"/>
            <a:ext cx="2237906" cy="469502"/>
          </a:xfrm>
          <a:prstGeom prst="rect">
            <a:avLst/>
          </a:prstGeom>
        </p:spPr>
      </p:pic>
      <p:sp>
        <p:nvSpPr>
          <p:cNvPr id="11" name="TextBox 10"/>
          <p:cNvSpPr txBox="1"/>
          <p:nvPr userDrawn="1"/>
        </p:nvSpPr>
        <p:spPr>
          <a:xfrm>
            <a:off x="3301979" y="6214025"/>
            <a:ext cx="8134996" cy="400110"/>
          </a:xfrm>
          <a:prstGeom prst="rect">
            <a:avLst/>
          </a:prstGeom>
          <a:noFill/>
          <a:ln>
            <a:noFill/>
          </a:ln>
        </p:spPr>
        <p:txBody>
          <a:bodyPr wrap="square" rtlCol="0">
            <a:spAutoFit/>
          </a:bodyPr>
          <a:lstStyle/>
          <a:p>
            <a:r>
              <a:rPr lang="en-US" sz="1000" dirty="0"/>
              <a:t>This project has been funded with support from the European Commission. This publication reflects the views only of the author, and the Commission cannot be held responsible for any use which may be made of the information contained therein. Project Number: 2021-1-BG01-KA220-YOU-000029024</a:t>
            </a:r>
            <a:endParaRPr lang="en-US" sz="1000" kern="1200" dirty="0">
              <a:solidFill>
                <a:schemeClr val="tx1"/>
              </a:solidFill>
              <a:latin typeface="+mn-lt"/>
              <a:ea typeface="+mn-ea"/>
              <a:cs typeface="+mn-cs"/>
            </a:endParaRPr>
          </a:p>
        </p:txBody>
      </p:sp>
      <p:sp>
        <p:nvSpPr>
          <p:cNvPr id="14" name="Title 1"/>
          <p:cNvSpPr>
            <a:spLocks noGrp="1"/>
          </p:cNvSpPr>
          <p:nvPr>
            <p:ph type="ctrTitle" hasCustomPrompt="1"/>
          </p:nvPr>
        </p:nvSpPr>
        <p:spPr>
          <a:xfrm>
            <a:off x="374726" y="2184268"/>
            <a:ext cx="6914821" cy="1334065"/>
          </a:xfrm>
          <a:prstGeom prst="rect">
            <a:avLst/>
          </a:prstGeom>
          <a:noFill/>
        </p:spPr>
        <p:txBody>
          <a:bodyPr anchor="ctr">
            <a:normAutofit/>
          </a:bodyPr>
          <a:lstStyle>
            <a:lvl1pPr algn="l">
              <a:defRPr sz="2000" b="1">
                <a:solidFill>
                  <a:schemeClr val="tx1"/>
                </a:solidFill>
                <a:latin typeface="+mn-lt"/>
                <a:ea typeface="Roboto Slab" pitchFamily="2" charset="0"/>
              </a:defRPr>
            </a:lvl1pPr>
          </a:lstStyle>
          <a:p>
            <a:r>
              <a:rPr lang="en-US" dirty="0"/>
              <a:t>Presentation title here</a:t>
            </a:r>
            <a:endParaRPr lang="el-GR" dirty="0"/>
          </a:p>
        </p:txBody>
      </p:sp>
      <p:sp>
        <p:nvSpPr>
          <p:cNvPr id="15" name="Subtitle 2"/>
          <p:cNvSpPr>
            <a:spLocks noGrp="1"/>
          </p:cNvSpPr>
          <p:nvPr>
            <p:ph type="subTitle" idx="1" hasCustomPrompt="1"/>
          </p:nvPr>
        </p:nvSpPr>
        <p:spPr>
          <a:xfrm>
            <a:off x="401324" y="3651830"/>
            <a:ext cx="6893057" cy="1292830"/>
          </a:xfrm>
          <a:noFill/>
        </p:spPr>
        <p:txBody>
          <a:bodyPr anchor="ctr">
            <a:normAutofit/>
          </a:bodyPr>
          <a:lstStyle>
            <a:lvl1pPr marL="0" indent="0" algn="l">
              <a:buNone/>
              <a:defRPr sz="1600" b="0" i="1" baseline="0">
                <a:solidFill>
                  <a:schemeClr val="tx1"/>
                </a:solidFill>
                <a:latin typeface="+mn-lt"/>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 goes here</a:t>
            </a:r>
            <a:endParaRPr lang="el-GR" dirty="0"/>
          </a:p>
        </p:txBody>
      </p:sp>
      <p:sp>
        <p:nvSpPr>
          <p:cNvPr id="17" name="Rectangle 16"/>
          <p:cNvSpPr/>
          <p:nvPr userDrawn="1"/>
        </p:nvSpPr>
        <p:spPr>
          <a:xfrm rot="5400000" flipV="1">
            <a:off x="-507419" y="4140073"/>
            <a:ext cx="1331189" cy="3163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702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ctrTitle" hasCustomPrompt="1"/>
          </p:nvPr>
        </p:nvSpPr>
        <p:spPr>
          <a:xfrm>
            <a:off x="2179865" y="2937536"/>
            <a:ext cx="7832271" cy="1600197"/>
          </a:xfrm>
          <a:prstGeom prst="rect">
            <a:avLst/>
          </a:prstGeom>
        </p:spPr>
        <p:txBody>
          <a:bodyPr anchor="ctr">
            <a:normAutofit/>
          </a:bodyPr>
          <a:lstStyle>
            <a:lvl1pPr algn="ctr">
              <a:defRPr sz="2000" b="1">
                <a:solidFill>
                  <a:schemeClr val="accent1"/>
                </a:solidFill>
                <a:latin typeface="+mn-lt"/>
                <a:ea typeface="Roboto Slab" pitchFamily="2" charset="0"/>
              </a:defRPr>
            </a:lvl1pPr>
          </a:lstStyle>
          <a:p>
            <a:r>
              <a:rPr lang="en-US" dirty="0"/>
              <a:t>End Slide</a:t>
            </a:r>
            <a:endParaRPr lang="el-GR"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91201" y="1783579"/>
            <a:ext cx="1209599" cy="875139"/>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2127" y="6188473"/>
            <a:ext cx="2281165" cy="469502"/>
          </a:xfrm>
          <a:prstGeom prst="rect">
            <a:avLst/>
          </a:prstGeom>
        </p:spPr>
      </p:pic>
      <p:sp>
        <p:nvSpPr>
          <p:cNvPr id="9" name="TextBox 8"/>
          <p:cNvSpPr txBox="1"/>
          <p:nvPr userDrawn="1"/>
        </p:nvSpPr>
        <p:spPr>
          <a:xfrm>
            <a:off x="3313292" y="6150114"/>
            <a:ext cx="7753350" cy="707886"/>
          </a:xfrm>
          <a:prstGeom prst="rect">
            <a:avLst/>
          </a:prstGeom>
          <a:noFill/>
          <a:ln>
            <a:noFill/>
          </a:ln>
        </p:spPr>
        <p:txBody>
          <a:bodyPr wrap="square" rtlCol="0">
            <a:spAutoFit/>
          </a:bodyPr>
          <a:lstStyle/>
          <a:p>
            <a:r>
              <a:rPr lang="en-US" sz="1000" dirty="0"/>
              <a:t>This project has been funded with support from the European Commission. This publication reflects the views only of the author, and the Commission cannot be held responsible for any use which may be made of the information contained therein. Project Number: </a:t>
            </a:r>
            <a:r>
              <a:rPr lang="en-US" sz="1000" kern="1200" dirty="0">
                <a:solidFill>
                  <a:schemeClr val="tx1"/>
                </a:solidFill>
                <a:latin typeface="+mn-lt"/>
                <a:ea typeface="+mn-ea"/>
                <a:cs typeface="+mn-cs"/>
              </a:rPr>
              <a:t>2020-1-BG01-KA202-079064</a:t>
            </a:r>
          </a:p>
          <a:p>
            <a:endParaRPr lang="en-US" sz="1000" dirty="0"/>
          </a:p>
        </p:txBody>
      </p:sp>
      <p:sp>
        <p:nvSpPr>
          <p:cNvPr id="10" name="Rectangle 9"/>
          <p:cNvSpPr/>
          <p:nvPr userDrawn="1"/>
        </p:nvSpPr>
        <p:spPr>
          <a:xfrm rot="10800000" flipV="1">
            <a:off x="2172707" y="2913643"/>
            <a:ext cx="7839428"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822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ctrTitle" hasCustomPrompt="1"/>
          </p:nvPr>
        </p:nvSpPr>
        <p:spPr>
          <a:xfrm>
            <a:off x="2179865" y="2774849"/>
            <a:ext cx="7832271" cy="1600197"/>
          </a:xfrm>
          <a:prstGeom prst="rect">
            <a:avLst/>
          </a:prstGeom>
        </p:spPr>
        <p:txBody>
          <a:bodyPr anchor="ctr">
            <a:normAutofit/>
          </a:bodyPr>
          <a:lstStyle>
            <a:lvl1pPr algn="ctr">
              <a:defRPr sz="2000" b="1">
                <a:solidFill>
                  <a:schemeClr val="accent1"/>
                </a:solidFill>
                <a:latin typeface="+mn-lt"/>
                <a:ea typeface="Roboto Slab" pitchFamily="2" charset="0"/>
              </a:defRPr>
            </a:lvl1pPr>
          </a:lstStyle>
          <a:p>
            <a:r>
              <a:rPr lang="en-US" dirty="0"/>
              <a:t>Divider Slide</a:t>
            </a:r>
            <a:endParaRPr lang="el-GR" dirty="0"/>
          </a:p>
        </p:txBody>
      </p:sp>
      <p:sp>
        <p:nvSpPr>
          <p:cNvPr id="6" name="Rectangle 5"/>
          <p:cNvSpPr/>
          <p:nvPr userDrawn="1"/>
        </p:nvSpPr>
        <p:spPr>
          <a:xfrm rot="10800000" flipV="1">
            <a:off x="2172708" y="2774849"/>
            <a:ext cx="7839428"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9902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alpha val="50000"/>
          </a:schemeClr>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12192000" cy="797521"/>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itle Placeholder 7"/>
          <p:cNvSpPr>
            <a:spLocks noGrp="1"/>
          </p:cNvSpPr>
          <p:nvPr>
            <p:ph type="title"/>
          </p:nvPr>
        </p:nvSpPr>
        <p:spPr>
          <a:xfrm>
            <a:off x="97970" y="81642"/>
            <a:ext cx="11944351" cy="715879"/>
          </a:xfrm>
          <a:prstGeom prst="rect">
            <a:avLst/>
          </a:prstGeom>
        </p:spPr>
        <p:txBody>
          <a:bodyPr vert="horz" lIns="54000" tIns="54000" rIns="54000" bIns="54000" rtlCol="0" anchor="ctr">
            <a:noAutofit/>
          </a:bodyPr>
          <a:lstStyle/>
          <a:p>
            <a:r>
              <a:rPr lang="en-US" dirty="0"/>
              <a:t>Slide title goes here</a:t>
            </a:r>
            <a:endParaRPr lang="el-GR" dirty="0"/>
          </a:p>
        </p:txBody>
      </p:sp>
    </p:spTree>
    <p:extLst>
      <p:ext uri="{BB962C8B-B14F-4D97-AF65-F5344CB8AC3E}">
        <p14:creationId xmlns:p14="http://schemas.microsoft.com/office/powerpoint/2010/main" val="1960187723"/>
      </p:ext>
    </p:extLst>
  </p:cSld>
  <p:clrMap bg1="lt1" tx1="dk1" bg2="lt2" tx2="dk2" accent1="accent1" accent2="accent2" accent3="accent3" accent4="accent4" accent5="accent5" accent6="accent6" hlink="hlink" folHlink="folHlink"/>
  <p:sldLayoutIdLst>
    <p:sldLayoutId id="2147483672" r:id="rId1"/>
    <p:sldLayoutId id="2147483669" r:id="rId2"/>
    <p:sldLayoutId id="2147483671" r:id="rId3"/>
    <p:sldLayoutId id="2147483651" r:id="rId4"/>
  </p:sldLayoutIdLst>
  <p:txStyles>
    <p:titleStyle>
      <a:lvl1pPr algn="l" defTabSz="914377" rtl="0" eaLnBrk="1" latinLnBrk="0" hangingPunct="1">
        <a:lnSpc>
          <a:spcPct val="90000"/>
        </a:lnSpc>
        <a:spcBef>
          <a:spcPct val="0"/>
        </a:spcBef>
        <a:buNone/>
        <a:defRPr sz="3800" kern="1200">
          <a:solidFill>
            <a:schemeClr val="bg1"/>
          </a:solidFill>
          <a:latin typeface="+mn-lt"/>
          <a:ea typeface="Open Sans" panose="020B0606030504020204" pitchFamily="34" charset="0"/>
          <a:cs typeface="Open Sans" panose="020B0606030504020204" pitchFamily="34" charset="0"/>
        </a:defRPr>
      </a:lvl1pPr>
    </p:titleStyle>
    <p:bodyStyle>
      <a:lvl1pPr marL="0" indent="0" algn="just" defTabSz="914377" rtl="0" eaLnBrk="1" latinLnBrk="0" hangingPunct="1">
        <a:lnSpc>
          <a:spcPct val="90000"/>
        </a:lnSpc>
        <a:spcBef>
          <a:spcPts val="1000"/>
        </a:spcBef>
        <a:buFont typeface="Arial" panose="020B0604020202020204" pitchFamily="34" charset="0"/>
        <a:buNone/>
        <a:defRPr sz="2200" kern="1200">
          <a:solidFill>
            <a:schemeClr val="bg2"/>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37E3F-619A-4FE2-911C-A15E83A2AF93}" type="datetimeFigureOut">
              <a:rPr lang="el-GR" smtClean="0"/>
              <a:t>22/7/2022</a:t>
            </a:fld>
            <a:endParaRPr lang="el-G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4BC8F-6DF6-4A9D-AD1E-91493831B921}" type="slidenum">
              <a:rPr lang="el-GR" smtClean="0"/>
              <a:t>‹#›</a:t>
            </a:fld>
            <a:endParaRPr lang="el-GR"/>
          </a:p>
        </p:txBody>
      </p:sp>
    </p:spTree>
    <p:extLst>
      <p:ext uri="{BB962C8B-B14F-4D97-AF65-F5344CB8AC3E}">
        <p14:creationId xmlns:p14="http://schemas.microsoft.com/office/powerpoint/2010/main" val="569144641"/>
      </p:ext>
    </p:extLst>
  </p:cSld>
  <p:clrMap bg1="lt1" tx1="dk1" bg2="lt2" tx2="dk2" accent1="accent1" accent2="accent2" accent3="accent3" accent4="accent4" accent5="accent5" accent6="accent6" hlink="hlink" folHlink="folHlink"/>
  <p:sldLayoutIdLst>
    <p:sldLayoutId id="2147483649" r:id="rId1"/>
    <p:sldLayoutId id="2147483687" r:id="rId2"/>
    <p:sldLayoutId id="2147483688" r:id="rId3"/>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50254" y="126363"/>
            <a:ext cx="3546061" cy="1771506"/>
          </a:xfrm>
        </p:spPr>
        <p:txBody>
          <a:bodyPr/>
          <a:lstStyle/>
          <a:p>
            <a:r>
              <a:rPr lang="en-US" dirty="0">
                <a:solidFill>
                  <a:schemeClr val="accent6"/>
                </a:solidFill>
                <a:latin typeface="+mj-lt"/>
                <a:ea typeface="Open Sans Light" panose="020B0306030504020204" pitchFamily="34" charset="0"/>
                <a:cs typeface="Open Sans Light" panose="020B0306030504020204" pitchFamily="34" charset="0"/>
              </a:rPr>
              <a:t>EMPOWER</a:t>
            </a:r>
            <a:r>
              <a:rPr lang="en-US" dirty="0">
                <a:solidFill>
                  <a:schemeClr val="accent4"/>
                </a:solidFill>
                <a:latin typeface="+mj-lt"/>
                <a:ea typeface="Open Sans Light" panose="020B0306030504020204" pitchFamily="34" charset="0"/>
                <a:cs typeface="Open Sans Light" panose="020B0306030504020204" pitchFamily="34" charset="0"/>
              </a:rPr>
              <a:t> : Social Enterprises' Sustainability Tools</a:t>
            </a:r>
          </a:p>
        </p:txBody>
      </p:sp>
      <p:sp>
        <p:nvSpPr>
          <p:cNvPr id="5" name="Subtitle 4"/>
          <p:cNvSpPr>
            <a:spLocks noGrp="1"/>
          </p:cNvSpPr>
          <p:nvPr>
            <p:ph type="subTitle" idx="1"/>
          </p:nvPr>
        </p:nvSpPr>
        <p:spPr>
          <a:xfrm>
            <a:off x="815009" y="2131144"/>
            <a:ext cx="4780722" cy="1407186"/>
          </a:xfrm>
        </p:spPr>
        <p:txBody>
          <a:bodyPr>
            <a:noAutofit/>
          </a:bodyPr>
          <a:lstStyle/>
          <a:p>
            <a:pPr algn="just"/>
            <a:r>
              <a:rPr lang="en-US" sz="1800" b="1" dirty="0">
                <a:solidFill>
                  <a:schemeClr val="accent6"/>
                </a:solidFill>
              </a:rPr>
              <a:t>EMPOWER</a:t>
            </a:r>
            <a:r>
              <a:rPr lang="en-US" sz="1800" dirty="0">
                <a:solidFill>
                  <a:schemeClr val="accent4"/>
                </a:solidFill>
              </a:rPr>
              <a:t> </a:t>
            </a:r>
            <a:r>
              <a:rPr lang="en-US" sz="1800" i="0" dirty="0">
                <a:solidFill>
                  <a:schemeClr val="accent4"/>
                </a:solidFill>
              </a:rPr>
              <a:t>aims at </a:t>
            </a:r>
            <a:r>
              <a:rPr lang="en-US" sz="1800" b="1" dirty="0">
                <a:solidFill>
                  <a:schemeClr val="accent4"/>
                </a:solidFill>
              </a:rPr>
              <a:t>fostering sustainability and scalability of new and existing social enterprises and supporting young entrepreneurs </a:t>
            </a:r>
            <a:r>
              <a:rPr lang="en-US" sz="1800" i="0" dirty="0">
                <a:solidFill>
                  <a:schemeClr val="accent4"/>
                </a:solidFill>
              </a:rPr>
              <a:t>through the development of new learning partnerships between the world of work and the world of youth provision.</a:t>
            </a:r>
          </a:p>
        </p:txBody>
      </p:sp>
      <p:sp>
        <p:nvSpPr>
          <p:cNvPr id="2" name="TextBox 1"/>
          <p:cNvSpPr txBox="1"/>
          <p:nvPr/>
        </p:nvSpPr>
        <p:spPr>
          <a:xfrm>
            <a:off x="1351723" y="5148469"/>
            <a:ext cx="304000" cy="369332"/>
          </a:xfrm>
          <a:prstGeom prst="rect">
            <a:avLst/>
          </a:prstGeom>
          <a:noFill/>
        </p:spPr>
        <p:txBody>
          <a:bodyPr wrap="square" rtlCol="0">
            <a:spAutoFit/>
          </a:bodyPr>
          <a:lstStyle/>
          <a:p>
            <a:endParaRPr lang="en-US"/>
          </a:p>
        </p:txBody>
      </p:sp>
      <p:sp>
        <p:nvSpPr>
          <p:cNvPr id="3" name="TextBox 2"/>
          <p:cNvSpPr txBox="1"/>
          <p:nvPr/>
        </p:nvSpPr>
        <p:spPr>
          <a:xfrm>
            <a:off x="815009" y="3771605"/>
            <a:ext cx="6801943" cy="2308324"/>
          </a:xfrm>
          <a:prstGeom prst="rect">
            <a:avLst/>
          </a:prstGeom>
          <a:noFill/>
        </p:spPr>
        <p:txBody>
          <a:bodyPr wrap="square" rtlCol="0">
            <a:spAutoFit/>
          </a:bodyPr>
          <a:lstStyle/>
          <a:p>
            <a:pPr algn="just"/>
            <a:r>
              <a:rPr lang="en-US" b="1" dirty="0"/>
              <a:t>Additional Objectives:</a:t>
            </a:r>
          </a:p>
          <a:p>
            <a:pPr marL="285750" indent="-285750" algn="just">
              <a:buFont typeface="Arial" panose="020B0604020202020204" pitchFamily="34" charset="0"/>
              <a:buChar char="•"/>
            </a:pPr>
            <a:r>
              <a:rPr lang="en-US" dirty="0"/>
              <a:t>Offer the tools and training needed for young entrepreneurs to develop strategies for their social enterprises.</a:t>
            </a:r>
          </a:p>
          <a:p>
            <a:pPr marL="285750" indent="-285750" algn="just">
              <a:buFont typeface="Arial" panose="020B0604020202020204" pitchFamily="34" charset="0"/>
              <a:buChar char="•"/>
            </a:pPr>
            <a:r>
              <a:rPr lang="en-US" dirty="0"/>
              <a:t>Develop a simulation game with the aim of building the capacity of young entrepreneurs in integrating the appropriate tools into their processes through real-life scenarios.</a:t>
            </a:r>
          </a:p>
          <a:p>
            <a:pPr marL="285750" indent="-285750" algn="just">
              <a:buFont typeface="Arial" panose="020B0604020202020204" pitchFamily="34" charset="0"/>
              <a:buChar char="•"/>
            </a:pPr>
            <a:r>
              <a:rPr lang="en-US" dirty="0"/>
              <a:t>Develop the knowledge and critical understanding of young people in social entrepreneurship.</a:t>
            </a:r>
          </a:p>
        </p:txBody>
      </p:sp>
    </p:spTree>
    <p:extLst>
      <p:ext uri="{BB962C8B-B14F-4D97-AF65-F5344CB8AC3E}">
        <p14:creationId xmlns:p14="http://schemas.microsoft.com/office/powerpoint/2010/main" val="1203435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ARDET Course template">
  <a:themeElements>
    <a:clrScheme name="EMPWR">
      <a:dk1>
        <a:srgbClr val="3F3E44"/>
      </a:dk1>
      <a:lt1>
        <a:srgbClr val="FFFFFF"/>
      </a:lt1>
      <a:dk2>
        <a:srgbClr val="3F3E44"/>
      </a:dk2>
      <a:lt2>
        <a:srgbClr val="FFFFFF"/>
      </a:lt2>
      <a:accent1>
        <a:srgbClr val="867BEA"/>
      </a:accent1>
      <a:accent2>
        <a:srgbClr val="FF805A"/>
      </a:accent2>
      <a:accent3>
        <a:srgbClr val="00A897"/>
      </a:accent3>
      <a:accent4>
        <a:srgbClr val="3F3E44"/>
      </a:accent4>
      <a:accent5>
        <a:srgbClr val="CBD9FF"/>
      </a:accent5>
      <a:accent6>
        <a:srgbClr val="867BEA"/>
      </a:accent6>
      <a:hlink>
        <a:srgbClr val="00A897"/>
      </a:hlink>
      <a:folHlink>
        <a:srgbClr val="867BE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ARDET Course template - Cover page">
  <a:themeElements>
    <a:clrScheme name="EMPWR">
      <a:dk1>
        <a:srgbClr val="3F3E44"/>
      </a:dk1>
      <a:lt1>
        <a:srgbClr val="FFFFFF"/>
      </a:lt1>
      <a:dk2>
        <a:srgbClr val="3F3E44"/>
      </a:dk2>
      <a:lt2>
        <a:srgbClr val="FFFFFF"/>
      </a:lt2>
      <a:accent1>
        <a:srgbClr val="867BEA"/>
      </a:accent1>
      <a:accent2>
        <a:srgbClr val="FF805A"/>
      </a:accent2>
      <a:accent3>
        <a:srgbClr val="00A897"/>
      </a:accent3>
      <a:accent4>
        <a:srgbClr val="3F3E44"/>
      </a:accent4>
      <a:accent5>
        <a:srgbClr val="CBD9FF"/>
      </a:accent5>
      <a:accent6>
        <a:srgbClr val="867BEA"/>
      </a:accent6>
      <a:hlink>
        <a:srgbClr val="00A897"/>
      </a:hlink>
      <a:folHlink>
        <a:srgbClr val="867BE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2852</TotalTime>
  <Words>102</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Open Sans</vt:lpstr>
      <vt:lpstr>CARDET Course template</vt:lpstr>
      <vt:lpstr>CARDET Course template - Cover page</vt:lpstr>
      <vt:lpstr>EMPOWER : Social Enterprises' Sustainability 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2Fast4u</dc:creator>
  <cp:lastModifiedBy>Marios Zittis</cp:lastModifiedBy>
  <cp:revision>103</cp:revision>
  <cp:lastPrinted>2018-07-25T11:23:29Z</cp:lastPrinted>
  <dcterms:created xsi:type="dcterms:W3CDTF">2014-07-11T09:12:14Z</dcterms:created>
  <dcterms:modified xsi:type="dcterms:W3CDTF">2022-07-22T11:17:24Z</dcterms:modified>
</cp:coreProperties>
</file>