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</p:sldMasterIdLst>
  <p:notesMasterIdLst>
    <p:notesMasterId r:id="rId3"/>
  </p:notesMasterIdLst>
  <p:sldIdLst>
    <p:sldId id="261" r:id="rId2"/>
  </p:sldIdLst>
  <p:sldSz cx="9144000" cy="5143500" type="screen16x9"/>
  <p:notesSz cx="6858000" cy="9144000"/>
  <p:embeddedFontLst>
    <p:embeddedFont>
      <p:font typeface="Open Sans" pitchFamily="2" charset="0"/>
      <p:regular r:id="rId4"/>
      <p:bold r:id="rId5"/>
      <p:italic r:id="rId6"/>
      <p:boldItalic r:id="rId7"/>
    </p:embeddedFont>
    <p:embeddedFont>
      <p:font typeface="Poppins ExtraBold" panose="00000900000000000000" pitchFamily="2" charset="0"/>
      <p:bold r:id="rId8"/>
      <p:boldItalic r:id="rId9"/>
    </p:embeddedFont>
    <p:embeddedFont>
      <p:font typeface="Poppins Medium" panose="00000600000000000000" pitchFamily="2" charset="0"/>
      <p:regular r:id="rId10"/>
      <p:bold r:id="rId11"/>
      <p:italic r:id="rId12"/>
      <p:boldItalic r:id="rId1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5DBD4-1235-457F-92C1-033BA865FDE9}">
  <a:tblStyle styleId="{6F05DBD4-1235-457F-92C1-033BA865FDE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53" autoAdjust="0"/>
    <p:restoredTop sz="96247" autoAdjust="0"/>
  </p:normalViewPr>
  <p:slideViewPr>
    <p:cSldViewPr snapToGrid="0">
      <p:cViewPr varScale="1">
        <p:scale>
          <a:sx n="154" d="100"/>
          <a:sy n="154" d="100"/>
        </p:scale>
        <p:origin x="34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4850200" y="1094863"/>
            <a:ext cx="3118800" cy="1840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4850200" y="2896925"/>
            <a:ext cx="3348900" cy="115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429125" y="-157325"/>
            <a:ext cx="3118800" cy="55047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-2059325" y="1871475"/>
            <a:ext cx="2270100" cy="2270100"/>
          </a:xfrm>
          <a:prstGeom prst="ellipse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9"/>
          <p:cNvSpPr/>
          <p:nvPr/>
        </p:nvSpPr>
        <p:spPr>
          <a:xfrm>
            <a:off x="-758225" y="4278925"/>
            <a:ext cx="2270100" cy="2270100"/>
          </a:xfrm>
          <a:prstGeom prst="ellipse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9"/>
          <p:cNvSpPr/>
          <p:nvPr/>
        </p:nvSpPr>
        <p:spPr>
          <a:xfrm>
            <a:off x="7412950" y="-2481075"/>
            <a:ext cx="4596000" cy="4596000"/>
          </a:xfrm>
          <a:prstGeom prst="ellipse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8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/>
          <p:nvPr/>
        </p:nvSpPr>
        <p:spPr>
          <a:xfrm>
            <a:off x="-635625" y="1163050"/>
            <a:ext cx="10186800" cy="28173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25"/>
          <p:cNvSpPr/>
          <p:nvPr/>
        </p:nvSpPr>
        <p:spPr>
          <a:xfrm>
            <a:off x="1062805" y="-2610625"/>
            <a:ext cx="4586400" cy="4586400"/>
          </a:xfrm>
          <a:prstGeom prst="ellipse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25"/>
          <p:cNvSpPr/>
          <p:nvPr/>
        </p:nvSpPr>
        <p:spPr>
          <a:xfrm>
            <a:off x="5895475" y="2474600"/>
            <a:ext cx="4586400" cy="4586400"/>
          </a:xfrm>
          <a:prstGeom prst="ellipse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5"/>
          <p:cNvSpPr/>
          <p:nvPr/>
        </p:nvSpPr>
        <p:spPr>
          <a:xfrm>
            <a:off x="-3469100" y="-1768425"/>
            <a:ext cx="4586400" cy="4586400"/>
          </a:xfrm>
          <a:prstGeom prst="ellipse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_1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6"/>
          <p:cNvSpPr/>
          <p:nvPr/>
        </p:nvSpPr>
        <p:spPr>
          <a:xfrm>
            <a:off x="-3768730" y="-1540475"/>
            <a:ext cx="4586400" cy="45864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6"/>
          <p:cNvSpPr/>
          <p:nvPr/>
        </p:nvSpPr>
        <p:spPr>
          <a:xfrm>
            <a:off x="8003350" y="-3021725"/>
            <a:ext cx="4586400" cy="45864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6"/>
          <p:cNvSpPr/>
          <p:nvPr/>
        </p:nvSpPr>
        <p:spPr>
          <a:xfrm>
            <a:off x="3841295" y="3634650"/>
            <a:ext cx="4586400" cy="45864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oppins Medium"/>
              <a:buChar char="●"/>
              <a:defRPr sz="1800"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●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oppins Medium"/>
              <a:buChar char="○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Poppins Medium"/>
              <a:buChar char="■"/>
              <a:defRPr>
                <a:solidFill>
                  <a:schemeClr val="dk1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71" r:id="rId2"/>
    <p:sldLayoutId id="2147483672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5"/>
          <p:cNvSpPr txBox="1">
            <a:spLocks noGrp="1"/>
          </p:cNvSpPr>
          <p:nvPr>
            <p:ph type="subTitle" idx="1"/>
          </p:nvPr>
        </p:nvSpPr>
        <p:spPr>
          <a:xfrm>
            <a:off x="4172865" y="1388533"/>
            <a:ext cx="3783437" cy="12241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>
              <a:buSzPts val="1100"/>
            </a:pP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CIRCULO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aims to </a:t>
            </a:r>
            <a:r>
              <a:rPr lang="en-US" sz="1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support VET providers in providing high-quality </a:t>
            </a: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online education by presenting a bespoke range of resources that develop circular knowledge infused with an entrepreneurial spirit. </a:t>
            </a:r>
            <a:endParaRPr lang="en-IE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52" name="Google Shape;252;p35"/>
          <p:cNvSpPr txBox="1">
            <a:spLocks noGrp="1"/>
          </p:cNvSpPr>
          <p:nvPr>
            <p:ph type="title"/>
          </p:nvPr>
        </p:nvSpPr>
        <p:spPr>
          <a:xfrm>
            <a:off x="3068321" y="0"/>
            <a:ext cx="4260426" cy="10387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1600" dirty="0">
                <a:solidFill>
                  <a:srgbClr val="FF0000"/>
                </a:solidFill>
              </a:rPr>
              <a:t>CIRCULO</a:t>
            </a:r>
            <a:r>
              <a:rPr lang="en-US" sz="1600" dirty="0">
                <a:solidFill>
                  <a:schemeClr val="tx1"/>
                </a:solidFill>
              </a:rPr>
              <a:t>: Using agile learning platforms to infuse circular economy knowledge with entrepreneurial spirit.</a:t>
            </a:r>
            <a:endParaRPr sz="1600" dirty="0">
              <a:solidFill>
                <a:schemeClr val="tx1"/>
              </a:solidFill>
            </a:endParaRPr>
          </a:p>
        </p:txBody>
      </p:sp>
      <p:pic>
        <p:nvPicPr>
          <p:cNvPr id="253" name="Google Shape;253;p35"/>
          <p:cNvPicPr preferRelativeResize="0"/>
          <p:nvPr/>
        </p:nvPicPr>
        <p:blipFill>
          <a:blip r:embed="rId3"/>
          <a:srcRect l="12742" r="12742"/>
          <a:stretch/>
        </p:blipFill>
        <p:spPr>
          <a:xfrm flipH="1">
            <a:off x="603874" y="991248"/>
            <a:ext cx="3224048" cy="3161005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Graphic 2">
            <a:extLst>
              <a:ext uri="{FF2B5EF4-FFF2-40B4-BE49-F238E27FC236}">
                <a16:creationId xmlns:a16="http://schemas.microsoft.com/office/drawing/2014/main" id="{31A719D7-2C0F-AB38-FACE-9B7CF41AD8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286407" y="94995"/>
            <a:ext cx="737769" cy="438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399F6D-C501-B6B0-59E1-21825B82572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4890120"/>
            <a:ext cx="1207749" cy="2533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40660" y="2962482"/>
            <a:ext cx="422656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Open Sans" pitchFamily="2" charset="0"/>
                <a:ea typeface="Open Sans" pitchFamily="2" charset="0"/>
                <a:cs typeface="Open Sans" pitchFamily="2" charset="0"/>
              </a:rPr>
              <a:t>Additional Objectives: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provide VET learners , young people and workers with an online training map for building and understanding the principles for a circular economy.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Develop a toolkit with the aim to build an entrepreneurial spirit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200" dirty="0">
                <a:latin typeface="Open Sans" pitchFamily="2" charset="0"/>
                <a:ea typeface="Open Sans" pitchFamily="2" charset="0"/>
                <a:cs typeface="Open Sans" pitchFamily="2" charset="0"/>
              </a:rPr>
              <a:t>Gain a broader understanding of VET practices and improve the competencies in teaching of Vet professionals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edical Style CV by Slidesgo">
  <a:themeElements>
    <a:clrScheme name="Custom 64">
      <a:dk1>
        <a:srgbClr val="303332"/>
      </a:dk1>
      <a:lt1>
        <a:srgbClr val="FFFFFF"/>
      </a:lt1>
      <a:dk2>
        <a:srgbClr val="E61E25"/>
      </a:dk2>
      <a:lt2>
        <a:srgbClr val="303332"/>
      </a:lt2>
      <a:accent1>
        <a:srgbClr val="434846"/>
      </a:accent1>
      <a:accent2>
        <a:srgbClr val="13F2CD"/>
      </a:accent2>
      <a:accent3>
        <a:srgbClr val="434846"/>
      </a:accent3>
      <a:accent4>
        <a:srgbClr val="13F2CD"/>
      </a:accent4>
      <a:accent5>
        <a:srgbClr val="434846"/>
      </a:accent5>
      <a:accent6>
        <a:srgbClr val="13F2CD"/>
      </a:accent6>
      <a:hlink>
        <a:srgbClr val="434846"/>
      </a:hlink>
      <a:folHlink>
        <a:srgbClr val="E61E2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97</Words>
  <Application>Microsoft Office PowerPoint</Application>
  <PresentationFormat>On-screen Show (16:9)</PresentationFormat>
  <Paragraphs>6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Poppins Medium</vt:lpstr>
      <vt:lpstr>Arial</vt:lpstr>
      <vt:lpstr>Poppins ExtraBold</vt:lpstr>
      <vt:lpstr>Open Sans</vt:lpstr>
      <vt:lpstr>Medical Style CV by Slidesgo</vt:lpstr>
      <vt:lpstr>CIRCULO: Using agile learning platforms to infuse circular economy knowledge with entrepreneurial spirit.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FIPL</dc:creator>
  <cp:lastModifiedBy>Marios Zittis</cp:lastModifiedBy>
  <cp:revision>9</cp:revision>
  <dcterms:modified xsi:type="dcterms:W3CDTF">2022-07-22T11:13:17Z</dcterms:modified>
</cp:coreProperties>
</file>